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5" r:id="rId3"/>
    <p:sldId id="270" r:id="rId4"/>
    <p:sldId id="261" r:id="rId5"/>
    <p:sldId id="268" r:id="rId6"/>
    <p:sldId id="266" r:id="rId7"/>
    <p:sldId id="275" r:id="rId8"/>
    <p:sldId id="276" r:id="rId9"/>
    <p:sldId id="277" r:id="rId10"/>
    <p:sldId id="278" r:id="rId11"/>
    <p:sldId id="279" r:id="rId12"/>
    <p:sldId id="280" r:id="rId13"/>
    <p:sldId id="272" r:id="rId14"/>
    <p:sldId id="281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FF67595D-311F-4B72-927D-17309D0091D4}">
          <p14:sldIdLst>
            <p14:sldId id="256"/>
            <p14:sldId id="265"/>
            <p14:sldId id="270"/>
          </p14:sldIdLst>
        </p14:section>
        <p14:section name="Раздел без заголовка" id="{FABEAADB-AE33-4A84-ACA3-3976CA32CDC7}">
          <p14:sldIdLst>
            <p14:sldId id="261"/>
            <p14:sldId id="268"/>
            <p14:sldId id="266"/>
            <p14:sldId id="275"/>
            <p14:sldId id="276"/>
            <p14:sldId id="277"/>
            <p14:sldId id="278"/>
            <p14:sldId id="279"/>
            <p14:sldId id="280"/>
            <p14:sldId id="272"/>
            <p14:sldId id="28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165C6A5-26B9-40AB-A26F-E57979DF6D3E}" type="datetimeFigureOut">
              <a:rPr lang="ru-RU"/>
              <a:pPr>
                <a:defRPr/>
              </a:pPr>
              <a:t>15.12.2016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F1C3C0D-5A43-4430-B534-DC40A81E9C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31049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laycast.ru/uploads/2014/05/27/8732333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447800"/>
            <a:ext cx="4648200" cy="1470025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74802-9E96-4498-A95B-CEDBF653C0AF}" type="datetime1">
              <a:rPr lang="en-US"/>
              <a:pPr>
                <a:defRPr/>
              </a:pPr>
              <a:t>12/15/2016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Лукяненко Э.А., учитель начальных классов МКОУ СОШ № 256 ЗАТО г.Фокино Приморского края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2656B-A95A-48F1-AD6A-93441B7BD9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8E407-998C-43E6-A296-967C5175302B}" type="datetime1">
              <a:rPr lang="en-US"/>
              <a:pPr>
                <a:defRPr/>
              </a:pPr>
              <a:t>12/15/2016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Лукяненко Э.А., учитель начальных классов МКОУ СОШ № 256 ЗАТО г.Фокино Приморского края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7F01A-80DB-4856-BB20-48541FC875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64EFB-AE5A-4AC5-9B76-DECF1B451A3B}" type="datetime1">
              <a:rPr lang="en-US"/>
              <a:pPr>
                <a:defRPr/>
              </a:pPr>
              <a:t>12/15/2016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Лукяненко Э.А., учитель начальных классов МКОУ СОШ № 256 ЗАТО г.Фокино Приморского края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0F510D-8F1B-4074-8574-BECD104062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1E443-59F1-4E4A-8243-382E4E31BEFE}" type="datetime1">
              <a:rPr lang="en-US"/>
              <a:pPr>
                <a:defRPr/>
              </a:pPr>
              <a:t>12/15/2016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Лукяненко Э.А., учитель начальных классов МКОУ СОШ № 256 ЗАТО г.Фокино Приморского края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4720F-81A2-44C1-B6C6-9E5B70F55E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C7143-F64E-48FB-86E7-40760966D700}" type="datetime1">
              <a:rPr lang="en-US"/>
              <a:pPr>
                <a:defRPr/>
              </a:pPr>
              <a:t>12/15/2016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Лукяненко Э.А., учитель начальных классов МКОУ СОШ № 256 ЗАТО г.Фокино Приморского края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102B1-A643-445E-91A5-DC299A52AD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45D06-1D73-4A81-9EBF-29B6FEECB534}" type="datetime1">
              <a:rPr lang="en-US"/>
              <a:pPr>
                <a:defRPr/>
              </a:pPr>
              <a:t>12/15/2016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Лукяненко Э.А., учитель начальных классов МКОУ СОШ № 256 ЗАТО г.Фокино Приморского края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2BABC-68DA-49DB-A055-73FDD8850C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B5A7B3-6F80-4F99-A570-30F177E0AF03}" type="datetime1">
              <a:rPr lang="en-US"/>
              <a:pPr>
                <a:defRPr/>
              </a:pPr>
              <a:t>12/15/2016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Лукяненко Э.А., учитель начальных классов МКОУ СОШ № 256 ЗАТО г.Фокино Приморского края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CE007-D4DA-4022-8632-361F376662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47828-A454-4F3E-8E9C-FC3B10BE4F40}" type="datetime1">
              <a:rPr lang="en-US"/>
              <a:pPr>
                <a:defRPr/>
              </a:pPr>
              <a:t>12/15/2016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Лукяненко Э.А., учитель начальных классов МКОУ СОШ № 256 ЗАТО г.Фокино Приморского края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F42D80-635C-4626-88E3-E5455F401C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A9569-8736-436F-B415-B2FB2D883B0A}" type="datetime1">
              <a:rPr lang="en-US"/>
              <a:pPr>
                <a:defRPr/>
              </a:pPr>
              <a:t>12/15/2016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Лукяненко Э.А., учитель начальных классов МКОУ СОШ № 256 ЗАТО г.Фокино Приморского края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5A089-8C59-4AA1-8AF8-2E84E78886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99038-474C-4167-9EA0-76A2F60D6F1A}" type="datetime1">
              <a:rPr lang="en-US"/>
              <a:pPr>
                <a:defRPr/>
              </a:pPr>
              <a:t>12/15/2016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Лукяненко Э.А., учитель начальных классов МКОУ СОШ № 256 ЗАТО г.Фокино Приморского края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5C9E0-AD83-4CBF-A39C-4C5CDA43BE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64D08-01B1-461E-A1ED-48A99D569057}" type="datetime1">
              <a:rPr lang="en-US"/>
              <a:pPr>
                <a:defRPr/>
              </a:pPr>
              <a:t>12/15/2016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Лукяненко Э.А., учитель начальных классов МКОУ СОШ № 256 ЗАТО г.Фокино Приморского края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2CFA7-E7CD-445E-B966-9A844CE7F9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raphics.in.ua/cat/PSD.Greeting.Card.Template.With.Red.Roses.0610.2480x1772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28575" y="17463"/>
            <a:ext cx="9172575" cy="684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764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9B2E1D-1FDE-4CFA-8D4A-86AF00E365CB}" type="datetime1">
              <a:rPr lang="en-US"/>
              <a:pPr>
                <a:defRPr/>
              </a:pPr>
              <a:t>12/15/2016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ru-RU"/>
              <a:t>Лукяненко Э.А., учитель начальных классов МКОУ СОШ № 256 ЗАТО г.Фокино Приморского края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9ECC98E-3B64-448B-8615-D3C25A171F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User\Desktop\&#1076;&#1077;&#1085;&#1100;%20&#1091;&#1095;&#1080;&#1090;&#1077;&#1083;&#1103;\Pesnya_pro_uchitelej_-_Uchitelya_dlya_nas_vy_svet_v_okoshke_(xMusic.me).mp3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 rot="20273023">
            <a:off x="944563" y="2116138"/>
            <a:ext cx="4648200" cy="1470025"/>
          </a:xfrm>
        </p:spPr>
        <p:txBody>
          <a:bodyPr/>
          <a:lstStyle/>
          <a:p>
            <a:pPr eaLnBrk="1" hangingPunct="1"/>
            <a:r>
              <a:rPr lang="ru-RU" sz="4800" b="1" dirty="0" smtClean="0">
                <a:solidFill>
                  <a:srgbClr val="FF0000"/>
                </a:solidFill>
                <a:latin typeface="Monotype Corsiva" pitchFamily="66" charset="0"/>
              </a:rPr>
              <a:t>Профессия моей мамы -  учитель</a:t>
            </a:r>
          </a:p>
        </p:txBody>
      </p:sp>
      <p:sp>
        <p:nvSpPr>
          <p:cNvPr id="3075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xfrm>
            <a:off x="381000" y="6356350"/>
            <a:ext cx="84582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esnya_pro_uchitelej_-_Uchitelya_dlya_nas_vy_svet_v_okoshke_(xMusic.me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5486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07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685800"/>
            <a:ext cx="7543800" cy="5439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7501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1066800"/>
            <a:ext cx="7772400" cy="5058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7751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1752600" y="6248400"/>
            <a:ext cx="2895600" cy="365125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685800"/>
            <a:ext cx="7772400" cy="5439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3107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Содержимое 2"/>
          <p:cNvSpPr>
            <a:spLocks noGrp="1"/>
          </p:cNvSpPr>
          <p:nvPr>
            <p:ph idx="1"/>
          </p:nvPr>
        </p:nvSpPr>
        <p:spPr>
          <a:xfrm>
            <a:off x="228600" y="1219200"/>
            <a:ext cx="8229600" cy="4525963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mtClean="0"/>
              <a:t>    </a:t>
            </a:r>
            <a:r>
              <a:rPr lang="ru-RU" b="1" smtClean="0">
                <a:solidFill>
                  <a:srgbClr val="0070C0"/>
                </a:solidFill>
                <a:latin typeface="Monotype Corsiva" pitchFamily="66" charset="0"/>
              </a:rPr>
              <a:t>Учительство - не труд, а отреченье,</a:t>
            </a:r>
            <a:br>
              <a:rPr lang="ru-RU" b="1" smtClean="0">
                <a:solidFill>
                  <a:srgbClr val="0070C0"/>
                </a:solidFill>
                <a:latin typeface="Monotype Corsiva" pitchFamily="66" charset="0"/>
              </a:rPr>
            </a:br>
            <a:r>
              <a:rPr lang="ru-RU" b="1" smtClean="0">
                <a:solidFill>
                  <a:srgbClr val="0070C0"/>
                </a:solidFill>
                <a:latin typeface="Monotype Corsiva" pitchFamily="66" charset="0"/>
              </a:rPr>
              <a:t>Умение всего себя отдать,</a:t>
            </a:r>
            <a:br>
              <a:rPr lang="ru-RU" b="1" smtClean="0">
                <a:solidFill>
                  <a:srgbClr val="0070C0"/>
                </a:solidFill>
                <a:latin typeface="Monotype Corsiva" pitchFamily="66" charset="0"/>
              </a:rPr>
            </a:br>
            <a:r>
              <a:rPr lang="ru-RU" b="1" smtClean="0">
                <a:solidFill>
                  <a:srgbClr val="0070C0"/>
                </a:solidFill>
                <a:latin typeface="Monotype Corsiva" pitchFamily="66" charset="0"/>
              </a:rPr>
              <a:t>Уйти на долгий подвиг и мученье,</a:t>
            </a:r>
            <a:br>
              <a:rPr lang="ru-RU" b="1" smtClean="0">
                <a:solidFill>
                  <a:srgbClr val="0070C0"/>
                </a:solidFill>
                <a:latin typeface="Monotype Corsiva" pitchFamily="66" charset="0"/>
              </a:rPr>
            </a:br>
            <a:r>
              <a:rPr lang="ru-RU" b="1" smtClean="0">
                <a:solidFill>
                  <a:srgbClr val="0070C0"/>
                </a:solidFill>
                <a:latin typeface="Monotype Corsiva" pitchFamily="66" charset="0"/>
              </a:rPr>
              <a:t>И в этом видеть свет и благодать.</a:t>
            </a:r>
            <a:br>
              <a:rPr lang="ru-RU" b="1" smtClean="0">
                <a:solidFill>
                  <a:srgbClr val="0070C0"/>
                </a:solidFill>
                <a:latin typeface="Monotype Corsiva" pitchFamily="66" charset="0"/>
              </a:rPr>
            </a:br>
            <a:r>
              <a:rPr lang="ru-RU" b="1" smtClean="0">
                <a:solidFill>
                  <a:srgbClr val="0070C0"/>
                </a:solidFill>
                <a:latin typeface="Monotype Corsiva" pitchFamily="66" charset="0"/>
              </a:rPr>
              <a:t>Учительство - когда в глазах холодных</a:t>
            </a:r>
            <a:br>
              <a:rPr lang="ru-RU" b="1" smtClean="0">
                <a:solidFill>
                  <a:srgbClr val="0070C0"/>
                </a:solidFill>
                <a:latin typeface="Monotype Corsiva" pitchFamily="66" charset="0"/>
              </a:rPr>
            </a:br>
            <a:r>
              <a:rPr lang="ru-RU" b="1" smtClean="0">
                <a:solidFill>
                  <a:srgbClr val="0070C0"/>
                </a:solidFill>
                <a:latin typeface="Monotype Corsiva" pitchFamily="66" charset="0"/>
              </a:rPr>
              <a:t>Зажжется понимания заря,</a:t>
            </a:r>
            <a:br>
              <a:rPr lang="ru-RU" b="1" smtClean="0">
                <a:solidFill>
                  <a:srgbClr val="0070C0"/>
                </a:solidFill>
                <a:latin typeface="Monotype Corsiva" pitchFamily="66" charset="0"/>
              </a:rPr>
            </a:br>
            <a:r>
              <a:rPr lang="ru-RU" b="1" smtClean="0">
                <a:solidFill>
                  <a:srgbClr val="0070C0"/>
                </a:solidFill>
                <a:latin typeface="Monotype Corsiva" pitchFamily="66" charset="0"/>
              </a:rPr>
              <a:t>И ты поймешь: старался не бесплодно</a:t>
            </a:r>
            <a:br>
              <a:rPr lang="ru-RU" b="1" smtClean="0">
                <a:solidFill>
                  <a:srgbClr val="0070C0"/>
                </a:solidFill>
                <a:latin typeface="Monotype Corsiva" pitchFamily="66" charset="0"/>
              </a:rPr>
            </a:br>
            <a:r>
              <a:rPr lang="ru-RU" b="1" smtClean="0">
                <a:solidFill>
                  <a:srgbClr val="0070C0"/>
                </a:solidFill>
                <a:latin typeface="Monotype Corsiva" pitchFamily="66" charset="0"/>
              </a:rPr>
              <a:t>И знания разбрасывал не зря.</a:t>
            </a:r>
          </a:p>
        </p:txBody>
      </p:sp>
      <p:sp>
        <p:nvSpPr>
          <p:cNvPr id="16387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xfrm>
            <a:off x="152400" y="6356350"/>
            <a:ext cx="87630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 advTm="13000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895600" y="6324600"/>
            <a:ext cx="2895600" cy="365125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1026" name="Picture 2" descr="C:\Users\Ирина Васильевна\Desktop\krossvord-pro-shkol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00" y="858505"/>
            <a:ext cx="7543800" cy="5140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3389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xfrm>
            <a:off x="457200" y="6356350"/>
            <a:ext cx="84582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6" descr="http://img2.searchmasterclass.net/uploads/posts/2013-06-29/image_35284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143000"/>
            <a:ext cx="61722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Содержимое 2"/>
          <p:cNvSpPr>
            <a:spLocks noGrp="1"/>
          </p:cNvSpPr>
          <p:nvPr>
            <p:ph idx="1"/>
          </p:nvPr>
        </p:nvSpPr>
        <p:spPr>
          <a:xfrm>
            <a:off x="914400" y="990600"/>
            <a:ext cx="7162800" cy="4525963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b="1" smtClean="0">
                <a:solidFill>
                  <a:srgbClr val="0070C0"/>
                </a:solidFill>
                <a:latin typeface="Monotype Corsiva" pitchFamily="66" charset="0"/>
              </a:rPr>
              <a:t>    Учителя! Они как свет в пути,</a:t>
            </a:r>
            <a:br>
              <a:rPr lang="ru-RU" b="1" smtClean="0">
                <a:solidFill>
                  <a:srgbClr val="0070C0"/>
                </a:solidFill>
                <a:latin typeface="Monotype Corsiva" pitchFamily="66" charset="0"/>
              </a:rPr>
            </a:br>
            <a:r>
              <a:rPr lang="ru-RU" b="1" smtClean="0">
                <a:solidFill>
                  <a:srgbClr val="0070C0"/>
                </a:solidFill>
                <a:latin typeface="Monotype Corsiva" pitchFamily="66" charset="0"/>
              </a:rPr>
              <a:t>Какое ж нужно огненное сердце</a:t>
            </a:r>
            <a:br>
              <a:rPr lang="ru-RU" b="1" smtClean="0">
                <a:solidFill>
                  <a:srgbClr val="0070C0"/>
                </a:solidFill>
                <a:latin typeface="Monotype Corsiva" pitchFamily="66" charset="0"/>
              </a:rPr>
            </a:br>
            <a:r>
              <a:rPr lang="ru-RU" b="1" smtClean="0">
                <a:solidFill>
                  <a:srgbClr val="0070C0"/>
                </a:solidFill>
                <a:latin typeface="Monotype Corsiva" pitchFamily="66" charset="0"/>
              </a:rPr>
              <a:t>Иметь в груди, чтоб людям свет нести,</a:t>
            </a:r>
            <a:br>
              <a:rPr lang="ru-RU" b="1" smtClean="0">
                <a:solidFill>
                  <a:srgbClr val="0070C0"/>
                </a:solidFill>
                <a:latin typeface="Monotype Corsiva" pitchFamily="66" charset="0"/>
              </a:rPr>
            </a:br>
            <a:r>
              <a:rPr lang="ru-RU" b="1" smtClean="0">
                <a:solidFill>
                  <a:srgbClr val="0070C0"/>
                </a:solidFill>
                <a:latin typeface="Monotype Corsiva" pitchFamily="66" charset="0"/>
              </a:rPr>
              <a:t>Чтоб след его вовек не мог стереться!</a:t>
            </a:r>
            <a:br>
              <a:rPr lang="ru-RU" b="1" smtClean="0">
                <a:solidFill>
                  <a:srgbClr val="0070C0"/>
                </a:solidFill>
                <a:latin typeface="Monotype Corsiva" pitchFamily="66" charset="0"/>
              </a:rPr>
            </a:br>
            <a:r>
              <a:rPr lang="ru-RU" b="1" smtClean="0">
                <a:solidFill>
                  <a:srgbClr val="0070C0"/>
                </a:solidFill>
                <a:latin typeface="Monotype Corsiva" pitchFamily="66" charset="0"/>
              </a:rPr>
              <a:t>А чем их труд измерить, ты спроси</a:t>
            </a:r>
            <a:br>
              <a:rPr lang="ru-RU" b="1" smtClean="0">
                <a:solidFill>
                  <a:srgbClr val="0070C0"/>
                </a:solidFill>
                <a:latin typeface="Monotype Corsiva" pitchFamily="66" charset="0"/>
              </a:rPr>
            </a:br>
            <a:r>
              <a:rPr lang="ru-RU" b="1" smtClean="0">
                <a:solidFill>
                  <a:srgbClr val="0070C0"/>
                </a:solidFill>
                <a:latin typeface="Monotype Corsiva" pitchFamily="66" charset="0"/>
              </a:rPr>
              <a:t>У миллионов армии народной.</a:t>
            </a:r>
            <a:br>
              <a:rPr lang="ru-RU" b="1" smtClean="0">
                <a:solidFill>
                  <a:srgbClr val="0070C0"/>
                </a:solidFill>
                <a:latin typeface="Monotype Corsiva" pitchFamily="66" charset="0"/>
              </a:rPr>
            </a:br>
            <a:r>
              <a:rPr lang="ru-RU" b="1" smtClean="0">
                <a:solidFill>
                  <a:srgbClr val="0070C0"/>
                </a:solidFill>
                <a:latin typeface="Monotype Corsiva" pitchFamily="66" charset="0"/>
              </a:rPr>
              <a:t>Подвижников немало на Руси,</a:t>
            </a:r>
            <a:br>
              <a:rPr lang="ru-RU" b="1" smtClean="0">
                <a:solidFill>
                  <a:srgbClr val="0070C0"/>
                </a:solidFill>
                <a:latin typeface="Monotype Corsiva" pitchFamily="66" charset="0"/>
              </a:rPr>
            </a:br>
            <a:r>
              <a:rPr lang="ru-RU" b="1" smtClean="0">
                <a:solidFill>
                  <a:srgbClr val="0070C0"/>
                </a:solidFill>
                <a:latin typeface="Monotype Corsiva" pitchFamily="66" charset="0"/>
              </a:rPr>
              <a:t>Но нет мудрее их и благородней!</a:t>
            </a:r>
            <a:br>
              <a:rPr lang="ru-RU" b="1" smtClean="0">
                <a:solidFill>
                  <a:srgbClr val="0070C0"/>
                </a:solidFill>
                <a:latin typeface="Monotype Corsiva" pitchFamily="66" charset="0"/>
              </a:rPr>
            </a:br>
            <a:endParaRPr lang="ru-RU" b="1" smtClean="0">
              <a:solidFill>
                <a:srgbClr val="0070C0"/>
              </a:solidFill>
              <a:latin typeface="Monotype Corsiva" pitchFamily="66" charset="0"/>
            </a:endParaRPr>
          </a:p>
        </p:txBody>
      </p:sp>
      <p:sp>
        <p:nvSpPr>
          <p:cNvPr id="8195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xfrm>
            <a:off x="381000" y="6400800"/>
            <a:ext cx="8382000" cy="32067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 advTm="13000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ru-RU" b="1" dirty="0" smtClean="0"/>
              <a:t>Это моя мама- учитель истории</a:t>
            </a:r>
            <a:endParaRPr lang="ru-RU" b="1" dirty="0"/>
          </a:p>
        </p:txBody>
      </p:sp>
      <p:sp>
        <p:nvSpPr>
          <p:cNvPr id="9218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3400" y="990600"/>
            <a:ext cx="7459488" cy="5410200"/>
          </a:xfrm>
          <a:prstGeom prst="rect">
            <a:avLst/>
          </a:prstGeom>
          <a:solidFill>
            <a:srgbClr val="D9F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19" descr="[IS6IR_4-19]_[PD_02-r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990600"/>
            <a:ext cx="2719809" cy="24383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2369392_b4cc56f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0" y="3505200"/>
            <a:ext cx="2737853" cy="27431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3" descr="F:\P_20160901_1038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1066800"/>
            <a:ext cx="3968824" cy="5334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med" advClick="0" advTm="10000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0070C0"/>
                </a:solidFill>
                <a:latin typeface="Monotype Corsiva" pitchFamily="66" charset="0"/>
              </a:rPr>
              <a:t>А это моя мама на своей любимой работе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42" name="Содержимое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ru-RU" b="1" dirty="0" smtClean="0">
                <a:solidFill>
                  <a:srgbClr val="0070C0"/>
                </a:solidFill>
                <a:latin typeface="Monotype Corsiva" pitchFamily="66" charset="0"/>
              </a:rPr>
              <a:t>   </a:t>
            </a: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243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разработки Гоголева И. И\день финансовой грамотности1\DSCN25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50848" y="1088136"/>
            <a:ext cx="6242304" cy="4681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 advTm="13000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xfrm>
            <a:off x="304800" y="6356350"/>
            <a:ext cx="84582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E:\разработки Гоголева И. И\день финансовой грамотности1\DSCN25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50848" y="1088136"/>
            <a:ext cx="6242304" cy="4681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 advTm="10000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3074" name="Picture 2" descr="F:\Парламентский урок 2011\DSCF13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914400"/>
            <a:ext cx="72390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4889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0593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4098" name="Picture 2" descr="F:\Парламентский урок 2011\DSCF13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8200"/>
            <a:ext cx="80010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3039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5122" name="Picture 2" descr="E:\Мероприятие\1PoY_Nplsu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381000"/>
            <a:ext cx="75438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3135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37</Words>
  <Application>Microsoft Office PowerPoint</Application>
  <PresentationFormat>Экран (4:3)</PresentationFormat>
  <Paragraphs>6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Профессия моей мамы -  учитель</vt:lpstr>
      <vt:lpstr>Слайд 2</vt:lpstr>
      <vt:lpstr>Слайд 3</vt:lpstr>
      <vt:lpstr>Это моя мама- учитель истории</vt:lpstr>
      <vt:lpstr>А это моя мама на своей любимой работе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46</cp:revision>
  <dcterms:created xsi:type="dcterms:W3CDTF">2016-07-27T02:31:09Z</dcterms:created>
  <dcterms:modified xsi:type="dcterms:W3CDTF">2016-12-15T12:02:13Z</dcterms:modified>
</cp:coreProperties>
</file>